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7" r:id="rId9"/>
    <p:sldId id="262" r:id="rId10"/>
    <p:sldId id="264" r:id="rId11"/>
    <p:sldId id="269" r:id="rId12"/>
    <p:sldId id="263" r:id="rId13"/>
    <p:sldId id="271" r:id="rId14"/>
    <p:sldId id="270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3"/>
    <p:restoredTop sz="96405"/>
  </p:normalViewPr>
  <p:slideViewPr>
    <p:cSldViewPr snapToGrid="0" snapToObjects="1">
      <p:cViewPr varScale="1">
        <p:scale>
          <a:sx n="113" d="100"/>
          <a:sy n="113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7EFB-7625-8E45-B664-FD7D128AA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D9836-C972-7542-BE05-25B84B5A0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875CC-9595-3943-81D6-344A05AD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8AF3C-78C1-334A-880B-81D28794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F98B7-A4C2-2044-A31D-DC51C527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4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03DC-DF12-334B-BC3A-1C27B0DA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EC3C6-31FB-364F-B821-244AB9223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3064-5726-5440-AC80-338BFC3A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8D7EE-A23F-6E41-8DC2-43C06B58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01D49-C314-A54C-AD71-3783DE8F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4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CC0A0-C3AC-1644-865E-1693AADDC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7F9EC-B7C2-724C-B6B7-0511B5121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3C05-DEA5-1544-869B-C89172F7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55B1C-3FEA-F541-B8E8-9E1CC382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10BB-DA64-5E4A-9BAC-A4C403B8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17E8-C0EF-CE46-BDCE-077634D5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briel Weiss' Friends Font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33654-8833-2742-810D-92B69D72A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briel Weiss' Friends Font" pitchFamily="2" charset="0"/>
              </a:defRPr>
            </a:lvl1pPr>
            <a:lvl2pPr>
              <a:defRPr>
                <a:latin typeface="Gabriel Weiss' Friends Font" pitchFamily="2" charset="0"/>
              </a:defRPr>
            </a:lvl2pPr>
            <a:lvl3pPr>
              <a:defRPr>
                <a:latin typeface="Gabriel Weiss' Friends Font" pitchFamily="2" charset="0"/>
              </a:defRPr>
            </a:lvl3pPr>
            <a:lvl4pPr>
              <a:defRPr>
                <a:latin typeface="Gabriel Weiss' Friends Font" pitchFamily="2" charset="0"/>
              </a:defRPr>
            </a:lvl4pPr>
            <a:lvl5pPr>
              <a:defRPr>
                <a:latin typeface="Gabriel Weiss' Friends Fon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287D5-D2DA-5042-B683-73DCE375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BEF5E-5A8F-3E4D-87B3-F0853D1B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8597-92C5-DA4B-BF98-C7E2A03B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390-D1C2-5946-806A-57AEC34F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46C65-32D1-BE41-95B1-EE1D897A2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1748E-6F15-D940-8D06-2F356308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BDE6B-1317-6249-B103-402E2830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C241D-534E-1C4D-A3AA-81E19519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6D9B-4C9E-E14C-A673-7F516580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F7E4B-DE73-854F-9788-1D9344C17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6070-C120-144C-BFE5-0F14A560B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DD071-A889-6642-8F56-482B7C76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B3B04-9679-C345-8014-FF15A8DF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56CD6-6A49-D54C-A7AF-60E670DD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2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3477-38E0-6343-A10C-B47EAE37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02699-BCAB-7A46-80A0-9221A9AC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5A24A-B63C-6F42-820C-C4661B96E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AAE31-2319-F14D-A1ED-F3AFBAE17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E923A-6185-544A-8900-221CF4FAF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E2BC3-714A-9341-AAFA-DBCA3CB2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5887C1-6DBC-EC44-8C83-51EB836A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1BD975-DBE7-1449-ACC7-E5DDA821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2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ED66-B199-EF42-A691-B2213E3A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65EA4-8F73-2E4C-A323-951D8645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5E285-68FE-6544-B5C8-6A506C01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1B831-E1E6-7341-9612-61BD9306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3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51E25-81E8-E044-9252-C7F9914F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38E50-6B7C-C144-9020-0896A1A8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1A823-0A56-5145-A955-46C2EAD1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2FBA-6406-5F4C-B53F-B7DC6C7A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76EE-9B76-6649-B6C9-635E5A21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8DEB9-090A-1D47-8DA8-83315471C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3F772-479D-E648-B2F6-B5D6060F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0060A-E66E-E64E-96D3-040FDF67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0F81F-9258-9F44-95A2-EB35F538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652A-17C0-C146-8602-4C8D0C83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CA56C-14BA-3246-B4E6-3258B1AD2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1F0A0-8CDD-404D-8F84-1BF8A65DC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44824-6F8C-F249-9746-1A3C556C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C6F41-1212-4246-B6DA-DF975CC8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5443F-6422-BB49-87F0-98E4F9A3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6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E7F0D-B0AC-0F4D-9213-039B6463F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9A400-48EB-744A-8A9A-D84D51420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17EA1-7868-4D42-87BB-1483C0ACB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44080-6C0A-BF45-A27D-42D6F33814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9BC62-6ED2-3E46-A53D-7A3EF57A3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72DD-2401-5545-A2AE-A35877372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325A8-6A5B-D14C-9747-0F9996C66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0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9B3C-F369-A84F-8AC2-3CA6448D1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abriel Weiss' Friends Font" pitchFamily="2" charset="0"/>
              </a:rPr>
              <a:t>f</a:t>
            </a:r>
            <a:r>
              <a:rPr lang="en-US" dirty="0">
                <a:solidFill>
                  <a:srgbClr val="FF0000"/>
                </a:solidFill>
                <a:latin typeface="Gabriel Weiss' Friends Font" pitchFamily="2" charset="0"/>
              </a:rPr>
              <a:t>.</a:t>
            </a:r>
            <a:r>
              <a:rPr lang="en-US" dirty="0">
                <a:latin typeface="Gabriel Weiss' Friends Font" pitchFamily="2" charset="0"/>
              </a:rPr>
              <a:t>r</a:t>
            </a:r>
            <a:r>
              <a:rPr lang="en-US" dirty="0">
                <a:solidFill>
                  <a:srgbClr val="FFFF00"/>
                </a:solidFill>
                <a:latin typeface="Gabriel Weiss' Friends Font" pitchFamily="2" charset="0"/>
              </a:rPr>
              <a:t>.</a:t>
            </a:r>
            <a:r>
              <a:rPr lang="en-US" dirty="0">
                <a:latin typeface="Gabriel Weiss' Friends Font" pitchFamily="2" charset="0"/>
              </a:rPr>
              <a:t>i</a:t>
            </a:r>
            <a:r>
              <a:rPr lang="en-US" dirty="0">
                <a:solidFill>
                  <a:srgbClr val="00B0F0"/>
                </a:solidFill>
                <a:latin typeface="Gabriel Weiss' Friends Font" pitchFamily="2" charset="0"/>
              </a:rPr>
              <a:t>.</a:t>
            </a:r>
            <a:r>
              <a:rPr lang="en-US" dirty="0">
                <a:latin typeface="Gabriel Weiss' Friends Font" pitchFamily="2" charset="0"/>
              </a:rPr>
              <a:t>e</a:t>
            </a:r>
            <a:r>
              <a:rPr lang="en-US" dirty="0">
                <a:solidFill>
                  <a:srgbClr val="FF0000"/>
                </a:solidFill>
                <a:latin typeface="Gabriel Weiss' Friends Font" pitchFamily="2" charset="0"/>
              </a:rPr>
              <a:t>.</a:t>
            </a:r>
            <a:r>
              <a:rPr lang="en-US" dirty="0">
                <a:latin typeface="Gabriel Weiss' Friends Font" pitchFamily="2" charset="0"/>
              </a:rPr>
              <a:t>n</a:t>
            </a:r>
            <a:r>
              <a:rPr lang="en-US" dirty="0">
                <a:solidFill>
                  <a:srgbClr val="FFFF00"/>
                </a:solidFill>
                <a:latin typeface="Gabriel Weiss' Friends Font" pitchFamily="2" charset="0"/>
              </a:rPr>
              <a:t>.</a:t>
            </a:r>
            <a:r>
              <a:rPr lang="en-US" dirty="0">
                <a:latin typeface="Gabriel Weiss' Friends Font" pitchFamily="2" charset="0"/>
              </a:rPr>
              <a:t>d</a:t>
            </a:r>
            <a:r>
              <a:rPr lang="en-US" dirty="0">
                <a:solidFill>
                  <a:srgbClr val="00B0F0"/>
                </a:solidFill>
                <a:latin typeface="Gabriel Weiss' Friends Font" pitchFamily="2" charset="0"/>
              </a:rPr>
              <a:t>.</a:t>
            </a:r>
            <a:r>
              <a:rPr lang="en-US" dirty="0">
                <a:latin typeface="Gabriel Weiss' Friends Font" pitchFamily="2" charset="0"/>
              </a:rPr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171EB-3268-0F4B-876E-60C81139F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abriel Weiss' Friends Font" pitchFamily="2" charset="0"/>
              </a:rPr>
              <a:t>The one with the nlp analysis</a:t>
            </a:r>
          </a:p>
        </p:txBody>
      </p:sp>
    </p:spTree>
    <p:extLst>
      <p:ext uri="{BB962C8B-B14F-4D97-AF65-F5344CB8AC3E}">
        <p14:creationId xmlns:p14="http://schemas.microsoft.com/office/powerpoint/2010/main" val="263100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5E2F1-C7C0-6F40-AF85-6FC48CDF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81D2DA-566C-F941-A512-4FC015726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89" t="19933" r="9365" b="20099"/>
          <a:stretch/>
        </p:blipFill>
        <p:spPr>
          <a:xfrm>
            <a:off x="2321442" y="1515139"/>
            <a:ext cx="7549116" cy="3827721"/>
          </a:xfrm>
        </p:spPr>
      </p:pic>
    </p:spTree>
    <p:extLst>
      <p:ext uri="{BB962C8B-B14F-4D97-AF65-F5344CB8AC3E}">
        <p14:creationId xmlns:p14="http://schemas.microsoft.com/office/powerpoint/2010/main" val="128375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AD1D8D-2747-6842-88C4-180371AD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9" t="20495" r="9947" b="20785"/>
          <a:stretch/>
        </p:blipFill>
        <p:spPr>
          <a:xfrm>
            <a:off x="6813701" y="1155437"/>
            <a:ext cx="4263655" cy="2147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AAB01-535E-9C4B-816F-BC9313D26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2" t="19913" r="9205" b="21366"/>
          <a:stretch/>
        </p:blipFill>
        <p:spPr>
          <a:xfrm>
            <a:off x="1114646" y="1155437"/>
            <a:ext cx="4263655" cy="21477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1CB1C0-1982-4747-B713-DF025E19E44F}"/>
              </a:ext>
            </a:extLst>
          </p:cNvPr>
          <p:cNvSpPr txBox="1"/>
          <p:nvPr/>
        </p:nvSpPr>
        <p:spPr>
          <a:xfrm>
            <a:off x="2821171" y="786105"/>
            <a:ext cx="77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el Weiss' Friends Font" pitchFamily="2" charset="0"/>
              </a:rPr>
              <a:t>Ross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86B9B-AE3A-654D-BE24-47E23DD04107}"/>
              </a:ext>
            </a:extLst>
          </p:cNvPr>
          <p:cNvSpPr txBox="1"/>
          <p:nvPr/>
        </p:nvSpPr>
        <p:spPr>
          <a:xfrm>
            <a:off x="8346561" y="786105"/>
            <a:ext cx="119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el Weiss' Friends Font" pitchFamily="2" charset="0"/>
              </a:rPr>
              <a:t>Rachel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415C09-17B7-F343-BE7E-912360093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9" t="22143" r="9948" b="21367"/>
          <a:stretch/>
        </p:blipFill>
        <p:spPr>
          <a:xfrm>
            <a:off x="1114646" y="4005666"/>
            <a:ext cx="4263655" cy="2066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BF055E-563D-4746-9081-2786DF2604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39" t="20785" r="9948" b="20495"/>
          <a:stretch/>
        </p:blipFill>
        <p:spPr>
          <a:xfrm>
            <a:off x="6813699" y="3924118"/>
            <a:ext cx="4263655" cy="21477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7241A1-C1E1-1848-BEC7-F54C826BD701}"/>
              </a:ext>
            </a:extLst>
          </p:cNvPr>
          <p:cNvSpPr txBox="1"/>
          <p:nvPr/>
        </p:nvSpPr>
        <p:spPr>
          <a:xfrm>
            <a:off x="2456120" y="3682777"/>
            <a:ext cx="15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el Weiss' Friends Font" pitchFamily="2" charset="0"/>
              </a:rPr>
              <a:t>Chandler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59F6F-7527-1249-A2F2-836DFCD387E9}"/>
              </a:ext>
            </a:extLst>
          </p:cNvPr>
          <p:cNvSpPr txBox="1"/>
          <p:nvPr/>
        </p:nvSpPr>
        <p:spPr>
          <a:xfrm>
            <a:off x="8374912" y="3554787"/>
            <a:ext cx="114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el Weiss' Friends Font" pitchFamily="2" charset="0"/>
              </a:rPr>
              <a:t>Monica</a:t>
            </a:r>
          </a:p>
        </p:txBody>
      </p:sp>
    </p:spTree>
    <p:extLst>
      <p:ext uri="{BB962C8B-B14F-4D97-AF65-F5344CB8AC3E}">
        <p14:creationId xmlns:p14="http://schemas.microsoft.com/office/powerpoint/2010/main" val="2509659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C6DD-053C-194B-A412-94FC605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</a:p>
        </p:txBody>
      </p:sp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35C4BA3A-7E9F-BD44-9386-08048778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9" t="6077" r="9347" b="4612"/>
          <a:stretch/>
        </p:blipFill>
        <p:spPr>
          <a:xfrm>
            <a:off x="342572" y="1525587"/>
            <a:ext cx="11506855" cy="4967288"/>
          </a:xfrm>
        </p:spPr>
      </p:pic>
    </p:spTree>
    <p:extLst>
      <p:ext uri="{BB962C8B-B14F-4D97-AF65-F5344CB8AC3E}">
        <p14:creationId xmlns:p14="http://schemas.microsoft.com/office/powerpoint/2010/main" val="267767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523EF45-02A2-8B47-8AE9-2A756E9B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166006"/>
            <a:ext cx="5721532" cy="23839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10C3FD6-02E2-D741-8B0D-556DA9AD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499" y="3116038"/>
            <a:ext cx="5721530" cy="23839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0B0C07-5C76-784E-B081-C78833EF0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98" y="166006"/>
            <a:ext cx="5721531" cy="23839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501991A-ABB2-FD46-8061-9F4BAC8A1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" y="3116038"/>
            <a:ext cx="5721531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0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15BB-E977-7C48-9492-F33511DC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Learned</a:t>
            </a:r>
          </a:p>
        </p:txBody>
      </p:sp>
      <p:pic>
        <p:nvPicPr>
          <p:cNvPr id="9220" name="Picture 4" descr="friends, sarcasm animated GIF | PopKey | Friends phoebe, Friends moments,  Friends tv">
            <a:extLst>
              <a:ext uri="{FF2B5EF4-FFF2-40B4-BE49-F238E27FC236}">
                <a16:creationId xmlns:a16="http://schemas.microsoft.com/office/drawing/2014/main" id="{4ED4CEB3-9550-EE48-8C00-3380082B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629" y="2117725"/>
            <a:ext cx="5966741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88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D5C0-B267-5443-A1E9-F1FA62F3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71F0-A390-0C48-9EDA-F7F0429F1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Cleaning</a:t>
            </a:r>
          </a:p>
          <a:p>
            <a:r>
              <a:rPr lang="en-US" dirty="0"/>
              <a:t>Stop Words</a:t>
            </a:r>
          </a:p>
          <a:p>
            <a:r>
              <a:rPr lang="en-US" dirty="0"/>
              <a:t>Compare with other Sitcoms</a:t>
            </a:r>
          </a:p>
        </p:txBody>
      </p:sp>
      <p:pic>
        <p:nvPicPr>
          <p:cNvPr id="8194" name="Picture 2" descr="Friends GIF - Find &amp; Share on GIPHY">
            <a:extLst>
              <a:ext uri="{FF2B5EF4-FFF2-40B4-BE49-F238E27FC236}">
                <a16:creationId xmlns:a16="http://schemas.microsoft.com/office/drawing/2014/main" id="{AB75C4CD-D70E-F74E-9AB5-26D32BCD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47" y="2859272"/>
            <a:ext cx="4143153" cy="34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0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1FC6-EED1-344B-B26C-BB766AF0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Friends Funny GIFs - Get the best GIF on GIPHY">
            <a:extLst>
              <a:ext uri="{FF2B5EF4-FFF2-40B4-BE49-F238E27FC236}">
                <a16:creationId xmlns:a16="http://schemas.microsoft.com/office/drawing/2014/main" id="{8D08F3E4-A462-1A4F-AF93-1D3FA10CE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226647"/>
            <a:ext cx="63500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0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96FD-35B2-2C4B-A400-DCEBC5E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briel Weiss' Friends Font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376B-3321-D44C-ACEB-315B8D7C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Text Preprocessing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Topic Modeling</a:t>
            </a:r>
          </a:p>
          <a:p>
            <a:r>
              <a:rPr lang="en-US" dirty="0"/>
              <a:t>Future Improvements</a:t>
            </a:r>
          </a:p>
        </p:txBody>
      </p:sp>
      <p:pic>
        <p:nvPicPr>
          <p:cNvPr id="7170" name="Picture 2" descr="How Friends ruined TV comedy - Vox">
            <a:extLst>
              <a:ext uri="{FF2B5EF4-FFF2-40B4-BE49-F238E27FC236}">
                <a16:creationId xmlns:a16="http://schemas.microsoft.com/office/drawing/2014/main" id="{1706B94C-532D-9948-B078-AB283761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64" y="2172984"/>
            <a:ext cx="4462925" cy="25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7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9536-00D5-F14C-A7E1-D08B89F0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AEE1-428C-A842-95B0-CA2E73FAE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deep is the show FRIENDS?</a:t>
            </a:r>
          </a:p>
          <a:p>
            <a:r>
              <a:rPr lang="en-US" dirty="0"/>
              <a:t>Are the characters generally happy?</a:t>
            </a:r>
          </a:p>
          <a:p>
            <a:r>
              <a:rPr lang="en-US" dirty="0"/>
              <a:t>What are the common topics?</a:t>
            </a:r>
          </a:p>
        </p:txBody>
      </p:sp>
      <p:pic>
        <p:nvPicPr>
          <p:cNvPr id="5122" name="Picture 2" descr="Animated gif about funny in F.r.i.e.n.d.s by Mariam Samkharadze">
            <a:extLst>
              <a:ext uri="{FF2B5EF4-FFF2-40B4-BE49-F238E27FC236}">
                <a16:creationId xmlns:a16="http://schemas.microsoft.com/office/drawing/2014/main" id="{9F6EE227-33DC-2949-B27F-4C42DEAB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31" y="4001294"/>
            <a:ext cx="40259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61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C460-1E80-6447-AD8B-1124500E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934C9-CE8E-F146-A87C-981E52A0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39" y="3580461"/>
            <a:ext cx="4287316" cy="1260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382EA-C2E4-B041-AE5D-3C8CF602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9" y="5023019"/>
            <a:ext cx="6066141" cy="1263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20D9C-420B-2C4F-8FDD-DD86BC4A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39" y="1828718"/>
            <a:ext cx="1203548" cy="1448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EA422-64EC-D14B-88EB-B28A4664C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874" y="1919656"/>
            <a:ext cx="2342081" cy="1260040"/>
          </a:xfrm>
          <a:prstGeom prst="rect">
            <a:avLst/>
          </a:prstGeom>
        </p:spPr>
      </p:pic>
      <p:pic>
        <p:nvPicPr>
          <p:cNvPr id="1026" name="Picture 2" descr="Beautiful Soup 4 | Funthon">
            <a:extLst>
              <a:ext uri="{FF2B5EF4-FFF2-40B4-BE49-F238E27FC236}">
                <a16:creationId xmlns:a16="http://schemas.microsoft.com/office/drawing/2014/main" id="{264EF7DA-1BED-E64A-8717-5E971C22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55" y="3179696"/>
            <a:ext cx="4287316" cy="18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1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2EEC-5AE9-4C45-8BC3-894074D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19F3FF-4B49-0246-B68B-053224B3A7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959865"/>
              </p:ext>
            </p:extLst>
          </p:nvPr>
        </p:nvGraphicFramePr>
        <p:xfrm>
          <a:off x="2574961" y="1855055"/>
          <a:ext cx="7042078" cy="366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720">
                  <a:extLst>
                    <a:ext uri="{9D8B030D-6E8A-4147-A177-3AD203B41FA5}">
                      <a16:colId xmlns:a16="http://schemas.microsoft.com/office/drawing/2014/main" val="2880013125"/>
                    </a:ext>
                  </a:extLst>
                </a:gridCol>
                <a:gridCol w="3567358">
                  <a:extLst>
                    <a:ext uri="{9D8B030D-6E8A-4147-A177-3AD203B41FA5}">
                      <a16:colId xmlns:a16="http://schemas.microsoft.com/office/drawing/2014/main" val="679819533"/>
                    </a:ext>
                  </a:extLst>
                </a:gridCol>
              </a:tblGrid>
              <a:tr h="73215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briel Weiss' Friends Font" pitchFamily="2" charset="0"/>
                        </a:rPr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598898"/>
                  </a:ext>
                </a:extLst>
              </a:tr>
              <a:tr h="732155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Season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254928"/>
                  </a:ext>
                </a:extLst>
              </a:tr>
              <a:tr h="732155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Episode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4838781"/>
                  </a:ext>
                </a:extLst>
              </a:tr>
              <a:tr h="732155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Character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955855"/>
                  </a:ext>
                </a:extLst>
              </a:tr>
              <a:tr h="732155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Gabriel Weiss' Friends Font" pitchFamily="2" charset="0"/>
                          <a:ea typeface="+mn-ea"/>
                          <a:cs typeface="+mn-cs"/>
                        </a:rPr>
                        <a:t>61,827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60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433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C9E2-04D3-9A46-A418-5AFE2CFED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146" name="Picture 2" descr="I Feel U GIF - Chandler Funny Friends - Discover &amp; Share GIFs">
            <a:extLst>
              <a:ext uri="{FF2B5EF4-FFF2-40B4-BE49-F238E27FC236}">
                <a16:creationId xmlns:a16="http://schemas.microsoft.com/office/drawing/2014/main" id="{B82988E0-BFDD-044E-91A5-2EB2D4E3C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545" y="2948458"/>
            <a:ext cx="43815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CA816A-A9C2-8C4D-AFF5-153E21F14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" t="7110" r="8491" b="6874"/>
          <a:stretch/>
        </p:blipFill>
        <p:spPr>
          <a:xfrm>
            <a:off x="838200" y="1474464"/>
            <a:ext cx="622844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C7DF-4568-D34E-B0D4-E0231DCF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4AB8F-9CE9-A949-9F5A-33D27726A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Punctuation</a:t>
            </a:r>
          </a:p>
          <a:p>
            <a:r>
              <a:rPr lang="en-US" dirty="0"/>
              <a:t>Capital Letters</a:t>
            </a:r>
          </a:p>
          <a:p>
            <a:r>
              <a:rPr lang="en-US" dirty="0"/>
              <a:t>Numbers</a:t>
            </a:r>
          </a:p>
          <a:p>
            <a:r>
              <a:rPr lang="en-US" dirty="0"/>
              <a:t>Stop words</a:t>
            </a:r>
          </a:p>
        </p:txBody>
      </p:sp>
      <p:pic>
        <p:nvPicPr>
          <p:cNvPr id="4098" name="Picture 2" descr="Funny Friends GIFs - Get the best GIF on GIPHY">
            <a:extLst>
              <a:ext uri="{FF2B5EF4-FFF2-40B4-BE49-F238E27FC236}">
                <a16:creationId xmlns:a16="http://schemas.microsoft.com/office/drawing/2014/main" id="{6007C46F-6922-AE44-8E6B-1189F956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001963"/>
            <a:ext cx="635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84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EBD5-2154-754C-88EA-A6D618FB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3074" name="Picture 2" descr="The One Where Ross From Friends Flies To The UK In Order To Steal From A  Restaurant">
            <a:extLst>
              <a:ext uri="{FF2B5EF4-FFF2-40B4-BE49-F238E27FC236}">
                <a16:creationId xmlns:a16="http://schemas.microsoft.com/office/drawing/2014/main" id="{CC749649-FA85-514B-BDD0-39197F7092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51" y="2257045"/>
            <a:ext cx="5049898" cy="321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0956-E164-E24F-884E-06605699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E98920-69C0-094A-B61C-41DADB9C8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63" t="5740" r="8374" b="3828"/>
          <a:stretch/>
        </p:blipFill>
        <p:spPr>
          <a:xfrm>
            <a:off x="900605" y="1690688"/>
            <a:ext cx="10390790" cy="4895046"/>
          </a:xfrm>
        </p:spPr>
      </p:pic>
    </p:spTree>
    <p:extLst>
      <p:ext uri="{BB962C8B-B14F-4D97-AF65-F5344CB8AC3E}">
        <p14:creationId xmlns:p14="http://schemas.microsoft.com/office/powerpoint/2010/main" val="1632251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103</Words>
  <Application>Microsoft Macintosh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Gabriel Weiss' Friends Font</vt:lpstr>
      <vt:lpstr>Office Theme</vt:lpstr>
      <vt:lpstr>f.r.i.e.n.d.s</vt:lpstr>
      <vt:lpstr>Agenda</vt:lpstr>
      <vt:lpstr>Motivation</vt:lpstr>
      <vt:lpstr>Data Collection</vt:lpstr>
      <vt:lpstr>Features</vt:lpstr>
      <vt:lpstr>Exploratory Data Analysis</vt:lpstr>
      <vt:lpstr>Text Preprocessing</vt:lpstr>
      <vt:lpstr>Sentiment Analysis</vt:lpstr>
      <vt:lpstr>Sentiment Analysis</vt:lpstr>
      <vt:lpstr>Word Clouds</vt:lpstr>
      <vt:lpstr>PowerPoint Presentation</vt:lpstr>
      <vt:lpstr>Topic Modeling</vt:lpstr>
      <vt:lpstr>PowerPoint Presentation</vt:lpstr>
      <vt:lpstr>What We’ve Learned</vt:lpstr>
      <vt:lpstr>Future Improvements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f.r.i.e.n.d.s</dc:title>
  <dc:creator>Humza Khan</dc:creator>
  <cp:lastModifiedBy>Humza Khan</cp:lastModifiedBy>
  <cp:revision>15</cp:revision>
  <dcterms:created xsi:type="dcterms:W3CDTF">2021-02-25T16:50:15Z</dcterms:created>
  <dcterms:modified xsi:type="dcterms:W3CDTF">2021-02-26T18:44:59Z</dcterms:modified>
</cp:coreProperties>
</file>